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m4a" ContentType="audio/mp4"/>
  <Default Extension="png" ContentType="image/p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3077"/>
  </p:normalViewPr>
  <p:slideViewPr>
    <p:cSldViewPr snapToGrid="0" snapToObjects="1">
      <p:cViewPr varScale="1">
        <p:scale>
          <a:sx n="59" d="100"/>
          <a:sy n="59" d="100"/>
        </p:scale>
        <p:origin x="1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9/2/21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9/2/21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tiff"/><Relationship Id="rId5" Type="http://schemas.openxmlformats.org/officeDocument/2006/relationships/image" Target="../media/image4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5.tiff"/><Relationship Id="rId5" Type="http://schemas.openxmlformats.org/officeDocument/2006/relationships/image" Target="../media/image4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6.tiff"/><Relationship Id="rId5" Type="http://schemas.openxmlformats.org/officeDocument/2006/relationships/image" Target="../media/image4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879600"/>
            <a:ext cx="3352800" cy="3086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2100" y="2091263"/>
            <a:ext cx="9068194" cy="337336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879600"/>
            <a:ext cx="4419600" cy="3086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2120900"/>
            <a:ext cx="2349500" cy="261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99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1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00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350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ep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Zeep</Template>
  <TotalTime>15</TotalTime>
  <Words>0</Words>
  <Application>Microsoft Macintosh PowerPoint</Application>
  <PresentationFormat>Breedbeeld</PresentationFormat>
  <Paragraphs>0</Paragraphs>
  <Slides>7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Zeep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david welvaert</dc:creator>
  <cp:lastModifiedBy>david welvaert</cp:lastModifiedBy>
  <cp:revision>2</cp:revision>
  <dcterms:created xsi:type="dcterms:W3CDTF">2021-09-02T14:19:44Z</dcterms:created>
  <dcterms:modified xsi:type="dcterms:W3CDTF">2021-09-02T14:35:02Z</dcterms:modified>
</cp:coreProperties>
</file>